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70" r:id="rId2"/>
    <p:sldId id="321" r:id="rId3"/>
    <p:sldId id="376" r:id="rId4"/>
    <p:sldId id="323" r:id="rId5"/>
    <p:sldId id="324" r:id="rId6"/>
    <p:sldId id="383" r:id="rId7"/>
    <p:sldId id="327" r:id="rId8"/>
    <p:sldId id="374" r:id="rId9"/>
    <p:sldId id="328" r:id="rId10"/>
    <p:sldId id="319" r:id="rId11"/>
    <p:sldId id="362" r:id="rId12"/>
    <p:sldId id="381" r:id="rId13"/>
    <p:sldId id="382" r:id="rId14"/>
    <p:sldId id="373" r:id="rId15"/>
    <p:sldId id="377" r:id="rId16"/>
    <p:sldId id="378" r:id="rId17"/>
    <p:sldId id="391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219AA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4" autoAdjust="0"/>
    <p:restoredTop sz="94679" autoAdjust="0"/>
  </p:normalViewPr>
  <p:slideViewPr>
    <p:cSldViewPr>
      <p:cViewPr>
        <p:scale>
          <a:sx n="50" d="100"/>
          <a:sy n="50" d="100"/>
        </p:scale>
        <p:origin x="-42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3A8B-05AC-47CC-831E-1D0FB0554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587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5C71D-4203-48BA-8320-4BCC8ACBB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96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9E98-6A68-4819-92C1-3B257010E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6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EEEF-9E23-438B-B7BE-6B909022D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612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C171-49D2-4B3C-AB71-E9A858E95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782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3477-9C0E-4212-B65A-EAB2A82D5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98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B138-8324-4EAE-ACE0-905A0187F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61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522A-B2ED-4170-9D2C-0ECC6A2AC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982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79FF4-253D-49FD-AE0C-D354B0D3A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976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AA72-61A7-477F-A17D-687D5D592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653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626C-D837-455B-92AB-136CB6B0C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971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1AEABC-7E05-47CF-9B45-3E41319FDD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10375" cy="68580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57200"/>
            <a:ext cx="9180513" cy="61709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 to the Word of God</a:t>
            </a:r>
          </a:p>
          <a:p>
            <a:pPr algn="ctr">
              <a:defRPr/>
            </a:pPr>
            <a:endParaRPr lang="en-GB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School of the Holy </a:t>
            </a:r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</a:p>
          <a:p>
            <a:pPr algn="ctr">
              <a:defRPr/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</a:t>
            </a:r>
          </a:p>
          <a:p>
            <a:pPr algn="ctr">
              <a:defRPr/>
            </a:pPr>
            <a:endParaRPr lang="en-GB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Schwager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304800" y="533400"/>
            <a:ext cx="5105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i="1" dirty="0"/>
              <a:t>A Scriptural truth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3600" dirty="0" smtClean="0"/>
              <a:t>Through </a:t>
            </a:r>
            <a:r>
              <a:rPr lang="en-US" altLang="en-US" sz="3600" dirty="0"/>
              <a:t>the </a:t>
            </a:r>
            <a:r>
              <a:rPr lang="en-US" altLang="en-US" sz="3600" dirty="0" smtClean="0"/>
              <a:t>gift and </a:t>
            </a:r>
          </a:p>
          <a:p>
            <a:pPr eaLnBrk="1" hangingPunct="1"/>
            <a:r>
              <a:rPr lang="en-US" altLang="en-US" sz="3600" dirty="0" smtClean="0"/>
              <a:t>working of the Holy </a:t>
            </a:r>
          </a:p>
          <a:p>
            <a:pPr eaLnBrk="1" hangingPunct="1"/>
            <a:r>
              <a:rPr lang="en-US" altLang="en-US" sz="3600" dirty="0" smtClean="0"/>
              <a:t>Spirit, the Lord Jesus </a:t>
            </a:r>
          </a:p>
          <a:p>
            <a:pPr eaLnBrk="1" hangingPunct="1"/>
            <a:r>
              <a:rPr lang="en-US" altLang="en-US" sz="3600" dirty="0" smtClean="0"/>
              <a:t>continues to open</a:t>
            </a:r>
          </a:p>
          <a:p>
            <a:pPr eaLnBrk="1" hangingPunct="1"/>
            <a:r>
              <a:rPr lang="en-US" altLang="en-US" sz="3600" dirty="0" smtClean="0"/>
              <a:t>the Scriptures for us </a:t>
            </a:r>
          </a:p>
          <a:p>
            <a:pPr eaLnBrk="1" hangingPunct="1"/>
            <a:r>
              <a:rPr lang="en-US" altLang="en-US" sz="3600" dirty="0" smtClean="0"/>
              <a:t>as we listen and </a:t>
            </a:r>
          </a:p>
          <a:p>
            <a:pPr eaLnBrk="1" hangingPunct="1"/>
            <a:r>
              <a:rPr lang="en-US" altLang="en-US" sz="3600" dirty="0" smtClean="0"/>
              <a:t>reflect upon his word.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600456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05000"/>
            <a:ext cx="87249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read the Scriptures with the help and guidance of the Holy Spirit? </a:t>
            </a:r>
          </a:p>
          <a:p>
            <a:pPr eaLnBrk="1" hangingPunct="1">
              <a:defRPr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Raniero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Cantalamessa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writes: </a:t>
            </a:r>
            <a:endParaRPr lang="en-GB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Scriptures without the Holy Spirit would be like opening a book in the dark”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GB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Quote from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 of God’s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305800" cy="2819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Scripture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speech of God as it is put down in writing under the breadth of the Holy Spirit.”</a:t>
            </a:r>
          </a:p>
          <a:p>
            <a:pPr algn="ctr" eaLnBrk="1" hangingPunct="1">
              <a:defRPr/>
            </a:pPr>
            <a:endParaRPr lang="en-GB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Quote from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Verbum, 9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589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0500" y="762000"/>
            <a:ext cx="8724900" cy="4876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to read Scripture </a:t>
            </a:r>
            <a:r>
              <a:rPr lang="en-US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spiritually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gift and work of the Holy Spirit.</a:t>
            </a:r>
          </a:p>
          <a:p>
            <a:pPr eaLnBrk="1" hangingPunct="1">
              <a:defRPr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Raniero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Cantalamessa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writes: </a:t>
            </a:r>
            <a:endParaRPr lang="en-GB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Scriptures without the Holy Spirit would be like opening a book in the dark”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GB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Quote from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Mystery of God’s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78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bible-landscape-man-walking-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15438" cy="3977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76200"/>
            <a:ext cx="8895556" cy="129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en-GB" sz="3600" dirty="0" smtClean="0"/>
          </a:p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read the Scriptures with the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guidance of the Holy Spirit? </a:t>
            </a:r>
          </a:p>
          <a:p>
            <a:pPr>
              <a:defRPr/>
            </a:pP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763000" y="6412468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85788" y="4876800"/>
            <a:ext cx="8101012" cy="1828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sz="3200" i="1" dirty="0"/>
              <a:t>“</a:t>
            </a:r>
            <a:r>
              <a:rPr lang="en-US" sz="2800" i="1" dirty="0"/>
              <a:t>Morning by morning he opens </a:t>
            </a:r>
            <a:r>
              <a:rPr lang="en-US" sz="2800" i="1" dirty="0" smtClean="0"/>
              <a:t>my </a:t>
            </a:r>
            <a:r>
              <a:rPr lang="en-US" sz="2800" i="1" dirty="0"/>
              <a:t>ears to hear as those who </a:t>
            </a:r>
            <a:r>
              <a:rPr lang="en-US" sz="2800" i="1" dirty="0" smtClean="0"/>
              <a:t>are </a:t>
            </a:r>
            <a:r>
              <a:rPr lang="en-US" sz="2800" i="1" dirty="0"/>
              <a:t>taught. The Lord God has opened my ear.” </a:t>
            </a:r>
            <a:r>
              <a:rPr lang="en-US" sz="2800" i="1" dirty="0" smtClean="0"/>
              <a:t>    </a:t>
            </a:r>
            <a:r>
              <a:rPr lang="en-US" altLang="en-US" sz="2800" dirty="0" smtClean="0"/>
              <a:t>–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Isaiah 50:4-5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Scripture Study: Listening to God’s Word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228600"/>
            <a:ext cx="8572500" cy="655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r>
              <a:rPr lang="en-GB" sz="3600" i="1" dirty="0" smtClean="0"/>
              <a:t>Hunger for God’s Word</a:t>
            </a:r>
          </a:p>
          <a:p>
            <a:endParaRPr lang="en-GB" sz="3600" i="1" dirty="0"/>
          </a:p>
          <a:p>
            <a:r>
              <a:rPr lang="en-GB" sz="3200" dirty="0" smtClean="0"/>
              <a:t>The </a:t>
            </a:r>
            <a:r>
              <a:rPr lang="en-GB" sz="3200" dirty="0"/>
              <a:t>first step is to hunger for God’s word and to listen with a disciple’s ear. If we ask God to feed us, he will nourish and sustain us with the daily bread of his life-giving word. </a:t>
            </a:r>
            <a:endParaRPr lang="en-GB" sz="3200" dirty="0" smtClean="0"/>
          </a:p>
          <a:p>
            <a:endParaRPr lang="en-GB" sz="2400" dirty="0"/>
          </a:p>
          <a:p>
            <a:r>
              <a:rPr lang="en-GB" sz="3200" i="1" dirty="0" smtClean="0"/>
              <a:t>Jesus </a:t>
            </a:r>
            <a:r>
              <a:rPr lang="en-GB" sz="3200" i="1" dirty="0"/>
              <a:t>answered, “One does not live by bread alone, but by every word that comes from the mouth of God” (Matthew 4:4). </a:t>
            </a:r>
            <a:endParaRPr lang="en-GB" sz="3200" i="1" dirty="0" smtClean="0"/>
          </a:p>
          <a:p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169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Scripture Study: Listening to God’s Word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228600"/>
            <a:ext cx="8572500" cy="6553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en-GB" sz="4000" i="1" dirty="0" smtClean="0"/>
          </a:p>
          <a:p>
            <a:pPr>
              <a:defRPr/>
            </a:pPr>
            <a:endParaRPr lang="en-GB" sz="4000" i="1" dirty="0" smtClean="0"/>
          </a:p>
          <a:p>
            <a:pPr>
              <a:defRPr/>
            </a:pPr>
            <a:r>
              <a:rPr lang="en-GB" sz="4000" i="1" dirty="0" smtClean="0"/>
              <a:t>Listen </a:t>
            </a:r>
            <a:r>
              <a:rPr lang="en-GB" sz="4000" i="1" dirty="0" smtClean="0"/>
              <a:t>with a </a:t>
            </a:r>
            <a:endParaRPr lang="en-GB" sz="4000" i="1" dirty="0" smtClean="0"/>
          </a:p>
          <a:p>
            <a:pPr>
              <a:defRPr/>
            </a:pPr>
            <a:r>
              <a:rPr lang="en-GB" sz="4000" i="1" dirty="0" smtClean="0"/>
              <a:t>disciple’s ear</a:t>
            </a:r>
          </a:p>
          <a:p>
            <a:pPr>
              <a:defRPr/>
            </a:pPr>
            <a:endParaRPr lang="en-GB" sz="3200" i="1" dirty="0" smtClean="0"/>
          </a:p>
          <a:p>
            <a:pPr>
              <a:defRPr/>
            </a:pPr>
            <a:endParaRPr lang="en-GB" sz="3200" i="1" dirty="0"/>
          </a:p>
          <a:p>
            <a:pPr>
              <a:defRPr/>
            </a:pPr>
            <a:r>
              <a:rPr lang="en-GB" sz="3200" dirty="0" smtClean="0"/>
              <a:t>The </a:t>
            </a:r>
            <a:r>
              <a:rPr lang="en-GB" sz="3200" dirty="0"/>
              <a:t>Holy Spirit will give us a disciple’s ear if we are ready to listen and eager to learn. </a:t>
            </a:r>
            <a:endParaRPr lang="en-GB" sz="3200" dirty="0" smtClean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dirty="0" smtClean="0"/>
              <a:t>“</a:t>
            </a:r>
            <a:r>
              <a:rPr lang="en-GB" sz="3200" dirty="0"/>
              <a:t>Morning by morning he wakens my ear to hear as those who are taught. The Lord God has opened my ear, and I was not rebellious” (Isaiah 50:4-5). </a:t>
            </a:r>
          </a:p>
          <a:p>
            <a:pPr algn="ctr"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pic>
        <p:nvPicPr>
          <p:cNvPr id="1026" name="Picture 2" descr="C:\Documents and Settings\User\My Documents\Online-Bible-Study-Course\h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"/>
            <a:ext cx="3886200" cy="2230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9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Scripture Study: Listening to God’s Word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5536" y="0"/>
            <a:ext cx="842493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Credits for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Kairos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 Scripture Study Course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Illustrations by Kevin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Carden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, slides 1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Bible Illustrations by  Sweet Media, slides 4-10, 16-18, 22, 29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Calibri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Etching by Rembrandt, slide 24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Slides edited by Don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Schwager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506146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Scriptural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Spiritual Approach </a:t>
            </a:r>
          </a:p>
          <a:p>
            <a:pPr algn="ctr" eaLnBrk="1" hangingPunct="1"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Scripture Reading and Study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endParaRPr lang="en-GB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 Reading Scripture with the Holy Spirit</a:t>
            </a:r>
          </a:p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endParaRPr lang="en-GB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Unity of Scripture – New hidden in the Old and Old unveiled in the New</a:t>
            </a:r>
          </a:p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endParaRPr lang="en-GB" alt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3: Formational Reading of Scripture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228600" y="533400"/>
            <a:ext cx="838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 </a:t>
            </a:r>
            <a:endParaRPr lang="en-GB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</a:t>
            </a:r>
            <a:r>
              <a:rPr lang="en-GB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with the Holy Spirit</a:t>
            </a:r>
          </a:p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“</a:t>
            </a:r>
            <a:r>
              <a:rPr lang="en-US" altLang="en-US" sz="3200" dirty="0" smtClean="0"/>
              <a:t>Did </a:t>
            </a:r>
            <a:r>
              <a:rPr lang="en-US" altLang="en-US" sz="3200" dirty="0"/>
              <a:t>not our hearts burn within us while he talked to us on the road... </a:t>
            </a:r>
            <a:r>
              <a:rPr lang="en-US" altLang="en-US" sz="3200" dirty="0" smtClean="0"/>
              <a:t>while </a:t>
            </a:r>
            <a:r>
              <a:rPr lang="en-US" altLang="en-US" sz="3200" dirty="0"/>
              <a:t>he opened to us the Scriptures” </a:t>
            </a:r>
            <a:r>
              <a:rPr lang="en-US" altLang="en-US" sz="3200" dirty="0" smtClean="0"/>
              <a:t> </a:t>
            </a:r>
            <a:endParaRPr lang="en-US" altLang="en-US" sz="3200" dirty="0" smtClean="0"/>
          </a:p>
          <a:p>
            <a:pPr algn="r" eaLnBrk="1" hangingPunct="1"/>
            <a:r>
              <a:rPr lang="en-US" altLang="en-US" sz="3200" dirty="0" smtClean="0"/>
              <a:t> </a:t>
            </a:r>
            <a:r>
              <a:rPr lang="en-US" altLang="en-US" sz="3200" dirty="0" smtClean="0"/>
              <a:t>– </a:t>
            </a:r>
            <a:r>
              <a:rPr lang="en-US" altLang="en-US" sz="3200" dirty="0"/>
              <a:t>Luke </a:t>
            </a:r>
            <a:r>
              <a:rPr lang="en-US" altLang="en-US" sz="3200" dirty="0" smtClean="0"/>
              <a:t>24:32</a:t>
            </a:r>
          </a:p>
          <a:p>
            <a:pPr eaLnBrk="1" hangingPunct="1"/>
            <a:endParaRPr lang="en-US" altLang="en-US" sz="1200" i="1" dirty="0" smtClean="0"/>
          </a:p>
          <a:p>
            <a:pPr eaLnBrk="1" hangingPunct="1"/>
            <a:r>
              <a:rPr lang="en-US" altLang="en-US" sz="2800" i="1" dirty="0" smtClean="0"/>
              <a:t>On </a:t>
            </a:r>
            <a:r>
              <a:rPr lang="en-US" altLang="en-US" sz="2800" i="1" dirty="0" smtClean="0"/>
              <a:t>the road to Emmaus Jesus helped his disciples to understand how the Old Testament Scriptures spoke about his mission as the Messiah who would suffer, die, and rise again </a:t>
            </a:r>
            <a:r>
              <a:rPr lang="en-US" altLang="en-US" sz="2800" i="1" dirty="0" smtClean="0"/>
              <a:t>to </a:t>
            </a:r>
            <a:r>
              <a:rPr lang="en-US" altLang="en-US" sz="2800" i="1" dirty="0" smtClean="0"/>
              <a:t>bring freedom and new life in the Spirit to all who believe in him.</a:t>
            </a:r>
          </a:p>
          <a:p>
            <a:pPr eaLnBrk="1" hangingPunct="1"/>
            <a:endParaRPr lang="en-GB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0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Scripture Study: Listening to God’s Word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1" y="495300"/>
            <a:ext cx="8458200" cy="5981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GB" sz="3600" dirty="0" smtClean="0"/>
              <a:t>“These </a:t>
            </a:r>
            <a:r>
              <a:rPr lang="en-GB" sz="3600" dirty="0"/>
              <a:t>things I have spoken </a:t>
            </a:r>
            <a:r>
              <a:rPr lang="en-GB" sz="3600" dirty="0" smtClean="0"/>
              <a:t>to </a:t>
            </a:r>
            <a:r>
              <a:rPr lang="en-GB" sz="3600" dirty="0"/>
              <a:t>you </a:t>
            </a:r>
            <a:endParaRPr lang="en-GB" sz="3600" dirty="0" smtClean="0"/>
          </a:p>
          <a:p>
            <a:pPr>
              <a:defRPr/>
            </a:pPr>
            <a:r>
              <a:rPr lang="en-GB" sz="3600" dirty="0" smtClean="0"/>
              <a:t>while </a:t>
            </a:r>
            <a:r>
              <a:rPr lang="en-GB" sz="3600" dirty="0"/>
              <a:t>I am still with you. </a:t>
            </a:r>
            <a:r>
              <a:rPr lang="en-GB" sz="3600" b="1" baseline="30000" dirty="0"/>
              <a:t> </a:t>
            </a:r>
            <a:r>
              <a:rPr lang="en-GB" sz="3600" dirty="0" smtClean="0"/>
              <a:t>But </a:t>
            </a:r>
            <a:r>
              <a:rPr lang="en-GB" sz="3600" dirty="0"/>
              <a:t>the Helper, the Holy Spirit, whom the Father will send in </a:t>
            </a:r>
            <a:r>
              <a:rPr lang="en-GB" sz="3600" dirty="0" smtClean="0"/>
              <a:t>my </a:t>
            </a:r>
            <a:r>
              <a:rPr lang="en-GB" sz="3600" dirty="0"/>
              <a:t>name, he will teach you all things and bring to your remembrance all that I have said to you.”   </a:t>
            </a:r>
            <a:endParaRPr lang="en-GB" sz="3600" dirty="0" smtClean="0"/>
          </a:p>
          <a:p>
            <a:pPr marL="571500" indent="-571500" algn="ctr">
              <a:buFontTx/>
              <a:buChar char="-"/>
              <a:defRPr/>
            </a:pPr>
            <a:r>
              <a:rPr lang="en-GB" sz="3600" dirty="0" smtClean="0"/>
              <a:t>John 14:25</a:t>
            </a:r>
          </a:p>
          <a:p>
            <a:pPr>
              <a:defRPr/>
            </a:pP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GB" sz="3200" i="1" dirty="0"/>
              <a:t>Jesus told his disciples that the Holy Spirit </a:t>
            </a:r>
            <a:r>
              <a:rPr lang="en-GB" sz="3200" i="1" dirty="0" smtClean="0"/>
              <a:t>would </a:t>
            </a:r>
            <a:r>
              <a:rPr lang="en-GB" sz="3200" i="1" dirty="0"/>
              <a:t>be their </a:t>
            </a:r>
            <a:r>
              <a:rPr lang="en-GB" sz="3200" i="1" dirty="0" smtClean="0"/>
              <a:t>teacher and constant guide.</a:t>
            </a:r>
            <a:endParaRPr lang="en-GB" sz="3200" i="1" dirty="0"/>
          </a:p>
          <a:p>
            <a:pPr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228600" y="609600"/>
            <a:ext cx="8819356" cy="616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 smtClean="0"/>
              <a:t>“The word of God is living and powerful”   </a:t>
            </a:r>
          </a:p>
          <a:p>
            <a:pPr algn="ctr" eaLnBrk="1" hangingPunct="1"/>
            <a:r>
              <a:rPr lang="en-US" altLang="en-US" sz="2800" dirty="0" smtClean="0"/>
              <a:t>– Letter to the Hebrews 4:12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Lord wants us to approach the Sacred Scriptures not simply as a word of the past but as God’s Word that is also addressed </a:t>
            </a:r>
            <a:r>
              <a:rPr lang="en-US" sz="2800" dirty="0" smtClean="0"/>
              <a:t> to </a:t>
            </a:r>
            <a:r>
              <a:rPr lang="en-US" sz="2800" dirty="0"/>
              <a:t>us today. </a:t>
            </a:r>
            <a:r>
              <a:rPr lang="en-US" sz="2800" dirty="0" smtClean="0"/>
              <a:t> His word has power and wisdom that can transform and change us.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GB" sz="2800" dirty="0"/>
              <a:t>The Lord Jesus invites us to encounter him in the 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daily </a:t>
            </a:r>
            <a:r>
              <a:rPr lang="en-GB" sz="2800" dirty="0"/>
              <a:t>reading of Sacred Scripture. Through the gift 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and </a:t>
            </a:r>
            <a:r>
              <a:rPr lang="en-GB" sz="2800" dirty="0"/>
              <a:t>working of the Holy Spirit he opens our ears to hear his voice and to recognize his presence as he speaks to us through </a:t>
            </a:r>
            <a:r>
              <a:rPr lang="en-GB" sz="2800" dirty="0" smtClean="0"/>
              <a:t>the words of Holy Scripture.</a:t>
            </a:r>
            <a:endParaRPr lang="en-GB" sz="2800" dirty="0"/>
          </a:p>
          <a:p>
            <a:pPr eaLnBrk="1" hangingPunct="1"/>
            <a:endParaRPr lang="en-GB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" y="685800"/>
            <a:ext cx="84201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Scripture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speech of God as it </a:t>
            </a:r>
          </a:p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put down in writing under the breadth of </a:t>
            </a:r>
          </a:p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Spirit.”</a:t>
            </a:r>
          </a:p>
          <a:p>
            <a:pPr algn="ctr" eaLnBrk="1" hangingPunct="1"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Quote from 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Verbum, 9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GB" sz="2800" dirty="0"/>
              <a:t>The Lord Jesus invites us to encounter him in the </a:t>
            </a:r>
          </a:p>
          <a:p>
            <a:pPr eaLnBrk="1" hangingPunct="1"/>
            <a:r>
              <a:rPr lang="en-GB" sz="2800" dirty="0"/>
              <a:t>daily reading of Sacred Scripture. Through the gift </a:t>
            </a:r>
          </a:p>
          <a:p>
            <a:pPr eaLnBrk="1" hangingPunct="1"/>
            <a:r>
              <a:rPr lang="en-GB" sz="2800" dirty="0"/>
              <a:t>and working of the Holy Spirit he opens our ears to hear his voice and to recognize his presence as he speaks to us through the words of Holy Scripture.</a:t>
            </a:r>
          </a:p>
          <a:p>
            <a:pPr eaLnBrk="1" hangingPunct="1">
              <a:defRPr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6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/>
              <a:t>“You </a:t>
            </a:r>
            <a:r>
              <a:rPr lang="en-US" altLang="en-US" sz="3600" dirty="0"/>
              <a:t>are reading [Scripture]? </a:t>
            </a:r>
            <a:r>
              <a:rPr lang="en-US" altLang="en-US" sz="3600" dirty="0" smtClean="0"/>
              <a:t>No</a:t>
            </a:r>
            <a:r>
              <a:rPr lang="en-US" altLang="en-US" sz="3600" dirty="0"/>
              <a:t>. Your betrothed is talking to you. It is your betrothed, that is, Christ, who is united with you. </a:t>
            </a:r>
            <a:r>
              <a:rPr lang="en-US" altLang="en-US" sz="3600" dirty="0" smtClean="0"/>
              <a:t>He </a:t>
            </a:r>
            <a:r>
              <a:rPr lang="en-US" altLang="en-US" sz="3600" dirty="0"/>
              <a:t>tears you away from the solitude of the desert and brings you into his home, saying to you, </a:t>
            </a:r>
            <a:r>
              <a:rPr lang="en-US" altLang="en-US" sz="3600" dirty="0" smtClean="0"/>
              <a:t>‘Enter </a:t>
            </a:r>
            <a:r>
              <a:rPr lang="en-US" altLang="en-US" sz="3600" dirty="0"/>
              <a:t>into the joy of your </a:t>
            </a:r>
            <a:r>
              <a:rPr lang="en-US" altLang="en-US" sz="3600" dirty="0" smtClean="0"/>
              <a:t>Master.’”</a:t>
            </a:r>
            <a:endParaRPr lang="en-US" altLang="en-US" sz="3600" dirty="0"/>
          </a:p>
          <a:p>
            <a:pPr algn="r" eaLnBrk="1" hangingPunct="1"/>
            <a:endParaRPr lang="en-US" altLang="en-US" sz="1400" dirty="0"/>
          </a:p>
          <a:p>
            <a:pPr algn="ctr" eaLnBrk="1" hangingPunct="1"/>
            <a:r>
              <a:rPr lang="en-US" altLang="en-US" sz="3600" dirty="0"/>
              <a:t>- Jerome </a:t>
            </a:r>
            <a:r>
              <a:rPr lang="en-US" altLang="en-US" sz="3600" dirty="0" smtClean="0"/>
              <a:t>(347-420 </a:t>
            </a:r>
            <a:r>
              <a:rPr lang="en-US" altLang="en-US" sz="3600" dirty="0"/>
              <a:t>AD</a:t>
            </a:r>
            <a:r>
              <a:rPr lang="en-US" altLang="en-US" sz="3600" dirty="0" smtClean="0"/>
              <a:t>)</a:t>
            </a:r>
            <a:endParaRPr lang="en-US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78607" y="266700"/>
            <a:ext cx="8636793" cy="1790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GB" sz="3200" i="1" dirty="0" smtClean="0"/>
              <a:t>Saint Jerome, an early church father, wrote that to read Scripture is to converse with God</a:t>
            </a:r>
          </a:p>
          <a:p>
            <a:pPr>
              <a:defRPr/>
            </a:pP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381000" y="9144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dirty="0" smtClean="0"/>
              <a:t>“How could one live without the knowledge of Scripture, through which one learns to know Christ himself, who is the life of the believer?”</a:t>
            </a:r>
            <a:endParaRPr lang="en-US" altLang="en-US" sz="4400" dirty="0"/>
          </a:p>
          <a:p>
            <a:pPr algn="r" eaLnBrk="1" hangingPunct="1"/>
            <a:endParaRPr lang="en-US" altLang="en-US" sz="1400" dirty="0"/>
          </a:p>
          <a:p>
            <a:pPr algn="ctr" eaLnBrk="1" hangingPunct="1"/>
            <a:r>
              <a:rPr lang="en-US" altLang="en-US" sz="3600" dirty="0"/>
              <a:t>- </a:t>
            </a:r>
            <a:r>
              <a:rPr lang="en-US" altLang="en-US" sz="3600" dirty="0" smtClean="0"/>
              <a:t>St. Jerome (347-420 </a:t>
            </a:r>
            <a:r>
              <a:rPr lang="en-US" altLang="en-US" sz="3600" dirty="0"/>
              <a:t>AD)</a:t>
            </a:r>
          </a:p>
          <a:p>
            <a:pPr eaLnBrk="1" hangingPunct="1"/>
            <a:endParaRPr lang="en-US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00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228600" y="228600"/>
            <a:ext cx="8686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smtClean="0"/>
              <a:t>“The </a:t>
            </a:r>
            <a:r>
              <a:rPr lang="en-US" altLang="en-US" sz="3600" dirty="0"/>
              <a:t>Scriptures are in fact, in any passage you care to choose, singing of Christ, provided we have ears that are capable of picking out the tune</a:t>
            </a:r>
            <a:r>
              <a:rPr lang="en-US" altLang="en-US" sz="3600" dirty="0" smtClean="0"/>
              <a:t>.” 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 smtClean="0"/>
              <a:t>“The </a:t>
            </a:r>
            <a:r>
              <a:rPr lang="en-US" altLang="en-US" sz="3600" dirty="0"/>
              <a:t>Lord opened the minds of the Apostles so that they understood the Scriptures. That he will open our minds too is our prayer.” </a:t>
            </a:r>
          </a:p>
          <a:p>
            <a:pPr algn="r" eaLnBrk="1" hangingPunct="1"/>
            <a:endParaRPr lang="en-US" altLang="en-US" sz="2800" dirty="0"/>
          </a:p>
          <a:p>
            <a:pPr algn="r" eaLnBrk="1" hangingPunct="1"/>
            <a:r>
              <a:rPr lang="en-US" altLang="en-US" sz="3600" dirty="0"/>
              <a:t>- </a:t>
            </a:r>
            <a:r>
              <a:rPr lang="en-US" altLang="en-US" sz="3600" dirty="0" smtClean="0"/>
              <a:t>St. Augustine </a:t>
            </a:r>
            <a:r>
              <a:rPr lang="en-US" altLang="en-US" sz="3600" dirty="0"/>
              <a:t>of Hippo (354-430 AD)</a:t>
            </a:r>
          </a:p>
          <a:p>
            <a:pPr eaLnBrk="1" hangingPunct="1"/>
            <a:endParaRPr lang="en-US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0" y="6400800"/>
            <a:ext cx="41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8230</TotalTime>
  <Words>946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Calibri</vt:lpstr>
      <vt:lpstr>Times New Roman</vt:lpstr>
      <vt:lpstr>Default Design</vt:lpstr>
      <vt:lpstr>Slide 1</vt:lpstr>
      <vt:lpstr>Slide 2</vt:lpstr>
      <vt:lpstr>Slide 3</vt:lpstr>
      <vt:lpstr>Scripture Study: Listening to God’s Word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Scripture Study: Listening to God’s Word </vt:lpstr>
      <vt:lpstr>Scripture Study: Listening to God’s Word </vt:lpstr>
      <vt:lpstr>Scripture Study: Listening to God’s Word </vt:lpstr>
    </vt:vector>
  </TitlesOfParts>
  <Company>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Life-threatening storm at sea</dc:title>
  <dc:creator>Don Schwager</dc:creator>
  <cp:lastModifiedBy>Mac Mini</cp:lastModifiedBy>
  <cp:revision>216</cp:revision>
  <dcterms:created xsi:type="dcterms:W3CDTF">2011-01-30T13:12:54Z</dcterms:created>
  <dcterms:modified xsi:type="dcterms:W3CDTF">2016-04-27T15:09:09Z</dcterms:modified>
</cp:coreProperties>
</file>